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23730-2301-4CCA-92B2-B5D2EEA538F0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23908-502E-4928-93E4-E7B0FB4401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66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3908-502E-4928-93E4-E7B0FB4401E0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956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ผืนผ้า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ผืนผ้า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แทน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ผืนผ้า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ผืนผ้า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BB56950-C441-44A7-993D-71962BBEE031}" type="datetimeFigureOut">
              <a:rPr lang="th-TH" smtClean="0"/>
              <a:t>09/08/64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79A4859-899F-4A53-9E93-4C897043563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543" y="620688"/>
            <a:ext cx="7772400" cy="1470025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cs typeface="+mn-cs"/>
              </a:rPr>
              <a:t>ระบบติดตามการดำเนินงาน </a:t>
            </a:r>
            <a:r>
              <a:rPr lang="en-US" sz="6000" b="1" dirty="0" smtClean="0">
                <a:cs typeface="+mn-cs"/>
              </a:rPr>
              <a:t>U2T</a:t>
            </a:r>
            <a:endParaRPr lang="th-TH" sz="6000" b="1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839" y="3999448"/>
            <a:ext cx="3775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https://u2t.lpru.ac.th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เว็บหลัก</a:t>
            </a: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t="10820" r="47920" b="10909"/>
          <a:stretch/>
        </p:blipFill>
        <p:spPr bwMode="auto">
          <a:xfrm>
            <a:off x="5724128" y="2528396"/>
            <a:ext cx="3175033" cy="4329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727387" y="5373216"/>
            <a:ext cx="4897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https://</a:t>
            </a:r>
            <a:r>
              <a:rPr lang="en-US" dirty="0" smtClean="0">
                <a:solidFill>
                  <a:srgbClr val="FF0000"/>
                </a:solidFill>
              </a:rPr>
              <a:t>u2t.lpru.ac.th/u2tapp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ระบบติดตามการดำเนินงาน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0" y="5013176"/>
            <a:ext cx="543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4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th-TH" dirty="0" smtClean="0"/>
              <a:t>ดาวน์โหลด</a:t>
            </a:r>
            <a:r>
              <a:rPr lang="th-TH" dirty="0" err="1" smtClean="0"/>
              <a:t>แอพ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4" t="33425" r="35990" b="17130"/>
          <a:stretch/>
        </p:blipFill>
        <p:spPr bwMode="auto">
          <a:xfrm>
            <a:off x="1979712" y="1484784"/>
            <a:ext cx="30003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ขวา 3"/>
          <p:cNvSpPr/>
          <p:nvPr/>
        </p:nvSpPr>
        <p:spPr>
          <a:xfrm>
            <a:off x="4211960" y="4653136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985767" y="4680545"/>
            <a:ext cx="3454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สำหรับ </a:t>
            </a:r>
            <a:r>
              <a:rPr lang="en-US" dirty="0" smtClean="0"/>
              <a:t>I phone </a:t>
            </a:r>
            <a:r>
              <a:rPr lang="th-TH" dirty="0" smtClean="0"/>
              <a:t>หรือ </a:t>
            </a:r>
            <a:r>
              <a:rPr lang="en-US" dirty="0" err="1" smtClean="0"/>
              <a:t>ipad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ios</a:t>
            </a:r>
            <a:r>
              <a:rPr lang="en-US" dirty="0" smtClean="0"/>
              <a:t> 10 </a:t>
            </a:r>
            <a:r>
              <a:rPr lang="th-TH" dirty="0" smtClean="0"/>
              <a:t>ขึ้นไป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4964063" y="2420888"/>
            <a:ext cx="303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สำหรับมือถือระบบปฏิบัติการ</a:t>
            </a:r>
            <a:br>
              <a:rPr lang="th-TH" dirty="0" smtClean="0"/>
            </a:br>
            <a:r>
              <a:rPr lang="en-US" dirty="0" smtClean="0"/>
              <a:t>Android</a:t>
            </a:r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>
            <a:off x="4211960" y="2494895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79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th-TH" dirty="0" smtClean="0"/>
              <a:t>ตั้งค่าการใช้งาน </a:t>
            </a:r>
            <a:r>
              <a:rPr lang="en-US" dirty="0" err="1"/>
              <a:t>i</a:t>
            </a:r>
            <a:r>
              <a:rPr lang="en-US" dirty="0" err="1" smtClean="0"/>
              <a:t>OS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7" y="1676509"/>
            <a:ext cx="2431231" cy="4324350"/>
          </a:xfrm>
        </p:spPr>
      </p:pic>
      <p:sp>
        <p:nvSpPr>
          <p:cNvPr id="5" name="TextBox 4"/>
          <p:cNvSpPr txBox="1"/>
          <p:nvPr/>
        </p:nvSpPr>
        <p:spPr>
          <a:xfrm>
            <a:off x="611560" y="1079158"/>
            <a:ext cx="2525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th-TH" sz="3200" dirty="0" smtClean="0"/>
              <a:t>เลือก </a:t>
            </a:r>
            <a:r>
              <a:rPr lang="en-US" sz="3200" dirty="0" smtClean="0"/>
              <a:t>“</a:t>
            </a:r>
            <a:r>
              <a:rPr lang="th-TH" sz="3200" dirty="0" smtClean="0"/>
              <a:t>การตั้งค่า</a:t>
            </a:r>
            <a:r>
              <a:rPr lang="en-US" sz="3200" dirty="0" smtClean="0"/>
              <a:t>”</a:t>
            </a:r>
            <a:endParaRPr lang="th-TH" sz="3200" dirty="0"/>
          </a:p>
        </p:txBody>
      </p:sp>
      <p:sp>
        <p:nvSpPr>
          <p:cNvPr id="6" name="วงรี 5"/>
          <p:cNvSpPr/>
          <p:nvPr/>
        </p:nvSpPr>
        <p:spPr>
          <a:xfrm>
            <a:off x="1187624" y="4005064"/>
            <a:ext cx="864096" cy="8640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5292080" y="1116033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th-TH" sz="3200" dirty="0" smtClean="0"/>
              <a:t>เลือก </a:t>
            </a:r>
            <a:r>
              <a:rPr lang="en-US" sz="3200" dirty="0" smtClean="0"/>
              <a:t>“</a:t>
            </a:r>
            <a:r>
              <a:rPr lang="th-TH" sz="3200" dirty="0" smtClean="0"/>
              <a:t>ทั่วไป</a:t>
            </a:r>
            <a:r>
              <a:rPr lang="en-US" sz="3200" dirty="0" smtClean="0"/>
              <a:t>”</a:t>
            </a:r>
            <a:endParaRPr lang="th-TH" sz="3200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99" y="1700808"/>
            <a:ext cx="2416212" cy="4297635"/>
          </a:xfrm>
          <a:prstGeom prst="rect">
            <a:avLst/>
          </a:prstGeom>
        </p:spPr>
      </p:pic>
      <p:sp>
        <p:nvSpPr>
          <p:cNvPr id="10" name="วงรี 9"/>
          <p:cNvSpPr/>
          <p:nvPr/>
        </p:nvSpPr>
        <p:spPr>
          <a:xfrm>
            <a:off x="5150577" y="3150107"/>
            <a:ext cx="2684834" cy="712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98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th-TH" dirty="0" smtClean="0"/>
              <a:t>ตั้งค่าการใช้งาน </a:t>
            </a:r>
            <a:r>
              <a:rPr lang="en-US" dirty="0" err="1"/>
              <a:t>i</a:t>
            </a:r>
            <a:r>
              <a:rPr lang="en-US" dirty="0" err="1" smtClean="0"/>
              <a:t>OS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79158"/>
            <a:ext cx="359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</a:t>
            </a:r>
            <a:r>
              <a:rPr lang="th-TH" sz="3200" dirty="0" smtClean="0"/>
              <a:t>เลือก </a:t>
            </a:r>
            <a:r>
              <a:rPr lang="en-US" sz="3200" dirty="0" smtClean="0"/>
              <a:t>“</a:t>
            </a:r>
            <a:r>
              <a:rPr lang="th-TH" sz="3200" dirty="0" smtClean="0"/>
              <a:t>การจัดการอุปกรณ์</a:t>
            </a:r>
            <a:r>
              <a:rPr lang="en-US" sz="3200" dirty="0" smtClean="0"/>
              <a:t>”</a:t>
            </a:r>
            <a:endParaRPr lang="th-TH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116033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4. </a:t>
            </a:r>
            <a:r>
              <a:rPr lang="th-TH" sz="3200" dirty="0" smtClean="0"/>
              <a:t>เลือก </a:t>
            </a:r>
            <a:r>
              <a:rPr lang="en-US" sz="3200" dirty="0" smtClean="0"/>
              <a:t>“</a:t>
            </a:r>
            <a:r>
              <a:rPr lang="en-US" sz="2000" dirty="0" err="1" smtClean="0"/>
              <a:t>Thunkable,Inc</a:t>
            </a:r>
            <a:r>
              <a:rPr lang="en-US" sz="3200" dirty="0" smtClean="0"/>
              <a:t>”</a:t>
            </a:r>
            <a:endParaRPr lang="th-TH" sz="3200" dirty="0"/>
          </a:p>
        </p:txBody>
      </p:sp>
      <p:pic>
        <p:nvPicPr>
          <p:cNvPr id="8" name="ตัวแทนเนื้อหา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1700808"/>
            <a:ext cx="2431231" cy="4324350"/>
          </a:xfrm>
        </p:spPr>
      </p:pic>
      <p:sp>
        <p:nvSpPr>
          <p:cNvPr id="13" name="วงรี 12"/>
          <p:cNvSpPr/>
          <p:nvPr/>
        </p:nvSpPr>
        <p:spPr>
          <a:xfrm>
            <a:off x="556515" y="4005064"/>
            <a:ext cx="2684834" cy="712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22" y="1725960"/>
            <a:ext cx="2474578" cy="4401449"/>
          </a:xfrm>
          <a:prstGeom prst="rect">
            <a:avLst/>
          </a:prstGeom>
        </p:spPr>
      </p:pic>
      <p:sp>
        <p:nvSpPr>
          <p:cNvPr id="10" name="วงรี 9"/>
          <p:cNvSpPr/>
          <p:nvPr/>
        </p:nvSpPr>
        <p:spPr>
          <a:xfrm>
            <a:off x="5175488" y="2564904"/>
            <a:ext cx="2684834" cy="712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5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6" y="1764509"/>
            <a:ext cx="2431231" cy="4324350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th-TH" dirty="0" smtClean="0"/>
              <a:t>ตั้งค่าการใช้งาน </a:t>
            </a:r>
            <a:r>
              <a:rPr lang="en-US" dirty="0" err="1"/>
              <a:t>i</a:t>
            </a:r>
            <a:r>
              <a:rPr lang="en-US" dirty="0" err="1" smtClean="0"/>
              <a:t>OS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79158"/>
            <a:ext cx="416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5. </a:t>
            </a:r>
            <a:r>
              <a:rPr lang="th-TH" sz="3200" dirty="0" smtClean="0"/>
              <a:t>เลือก </a:t>
            </a:r>
            <a:r>
              <a:rPr lang="en-US" sz="3200" dirty="0" smtClean="0"/>
              <a:t>“</a:t>
            </a:r>
            <a:r>
              <a:rPr lang="th-TH" sz="2400" dirty="0" smtClean="0"/>
              <a:t>เชื่อถือ</a:t>
            </a:r>
            <a:r>
              <a:rPr lang="en-US" sz="2400" dirty="0" smtClean="0"/>
              <a:t> </a:t>
            </a:r>
            <a:r>
              <a:rPr lang="en-US" sz="2400" dirty="0" err="1" smtClean="0"/>
              <a:t>Thunkable,Inc</a:t>
            </a:r>
            <a:r>
              <a:rPr lang="en-US" sz="3200" dirty="0" smtClean="0"/>
              <a:t>”</a:t>
            </a:r>
            <a:endParaRPr lang="th-TH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116033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  <a:r>
              <a:rPr lang="en-US" sz="3200" dirty="0" smtClean="0"/>
              <a:t>. </a:t>
            </a:r>
            <a:r>
              <a:rPr lang="th-TH" sz="3200" dirty="0" smtClean="0"/>
              <a:t>เลือก </a:t>
            </a:r>
            <a:r>
              <a:rPr lang="en-US" sz="3200" dirty="0" smtClean="0"/>
              <a:t>“</a:t>
            </a:r>
            <a:r>
              <a:rPr lang="th-TH" sz="2000" dirty="0" smtClean="0"/>
              <a:t>เชื่อถือ</a:t>
            </a:r>
            <a:r>
              <a:rPr lang="en-US" sz="3200" dirty="0" smtClean="0"/>
              <a:t>”</a:t>
            </a:r>
            <a:endParaRPr lang="th-TH" sz="3200" dirty="0"/>
          </a:p>
        </p:txBody>
      </p:sp>
      <p:sp>
        <p:nvSpPr>
          <p:cNvPr id="13" name="วงรี 12"/>
          <p:cNvSpPr/>
          <p:nvPr/>
        </p:nvSpPr>
        <p:spPr>
          <a:xfrm>
            <a:off x="556515" y="2921329"/>
            <a:ext cx="2684834" cy="712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28787"/>
            <a:ext cx="2376264" cy="4226581"/>
          </a:xfrm>
          <a:prstGeom prst="rect">
            <a:avLst/>
          </a:prstGeom>
        </p:spPr>
      </p:pic>
      <p:sp>
        <p:nvSpPr>
          <p:cNvPr id="10" name="วงรี 9"/>
          <p:cNvSpPr/>
          <p:nvPr/>
        </p:nvSpPr>
        <p:spPr>
          <a:xfrm>
            <a:off x="6442457" y="4149080"/>
            <a:ext cx="1297895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78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2" y="1663933"/>
            <a:ext cx="2448428" cy="435493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th-TH" dirty="0" smtClean="0"/>
              <a:t>ตั้งค่าการใช้งาน </a:t>
            </a:r>
            <a:r>
              <a:rPr lang="en-US" dirty="0" err="1"/>
              <a:t>i</a:t>
            </a:r>
            <a:r>
              <a:rPr lang="en-US" dirty="0" err="1" smtClean="0"/>
              <a:t>OS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79158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</a:t>
            </a:r>
            <a:r>
              <a:rPr lang="en-US" sz="3200" dirty="0" smtClean="0"/>
              <a:t>. </a:t>
            </a:r>
            <a:r>
              <a:rPr lang="th-TH" sz="3200" dirty="0" smtClean="0"/>
              <a:t>เลือก </a:t>
            </a:r>
            <a:r>
              <a:rPr lang="en-US" sz="3200" dirty="0" smtClean="0"/>
              <a:t>“</a:t>
            </a:r>
            <a:r>
              <a:rPr lang="th-TH" sz="3200" dirty="0" smtClean="0"/>
              <a:t>ย้อนกลับ</a:t>
            </a:r>
            <a:r>
              <a:rPr lang="en-US" sz="3200" dirty="0" smtClean="0"/>
              <a:t>”</a:t>
            </a:r>
            <a:endParaRPr lang="th-TH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116033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8. </a:t>
            </a:r>
            <a:r>
              <a:rPr lang="th-TH" sz="3200" dirty="0" smtClean="0"/>
              <a:t>เลือก </a:t>
            </a:r>
            <a:r>
              <a:rPr lang="en-US" sz="3200" dirty="0" smtClean="0"/>
              <a:t>“U2T”</a:t>
            </a:r>
            <a:endParaRPr lang="th-TH" sz="3200" dirty="0"/>
          </a:p>
        </p:txBody>
      </p:sp>
      <p:sp>
        <p:nvSpPr>
          <p:cNvPr id="13" name="วงรี 12"/>
          <p:cNvSpPr/>
          <p:nvPr/>
        </p:nvSpPr>
        <p:spPr>
          <a:xfrm>
            <a:off x="323528" y="1700808"/>
            <a:ext cx="1342417" cy="712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62" y="1700807"/>
            <a:ext cx="2453290" cy="4363585"/>
          </a:xfrm>
          <a:prstGeom prst="rect">
            <a:avLst/>
          </a:prstGeom>
        </p:spPr>
      </p:pic>
      <p:sp>
        <p:nvSpPr>
          <p:cNvPr id="12" name="วงรี 11"/>
          <p:cNvSpPr/>
          <p:nvPr/>
        </p:nvSpPr>
        <p:spPr>
          <a:xfrm>
            <a:off x="6781860" y="4149080"/>
            <a:ext cx="1182478" cy="712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99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6000" b="1" dirty="0">
                <a:cs typeface="+mn-cs"/>
              </a:rPr>
              <a:t>ระดับการเข้าใช้งาน</a:t>
            </a:r>
            <a:endParaRPr lang="th-TH" sz="6000" dirty="0"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457200">
              <a:buAutoNum type="arabicPeriod"/>
            </a:pPr>
            <a:r>
              <a:rPr lang="th-TH" sz="4800" b="1" dirty="0" smtClean="0"/>
              <a:t>  ผู้จัดการ</a:t>
            </a:r>
            <a:r>
              <a:rPr lang="th-TH" sz="4800" b="1" dirty="0"/>
              <a:t>ระบบ</a:t>
            </a:r>
            <a:endParaRPr lang="en-US" sz="4800" b="1" dirty="0"/>
          </a:p>
          <a:p>
            <a:pPr marL="521208" indent="-457200">
              <a:buAutoNum type="arabicPeriod"/>
            </a:pPr>
            <a:r>
              <a:rPr lang="th-TH" sz="4800" b="1" dirty="0" smtClean="0"/>
              <a:t> ผู้</a:t>
            </a:r>
            <a:r>
              <a:rPr lang="th-TH" sz="4800" b="1" dirty="0"/>
              <a:t>ตรวจสอบ </a:t>
            </a:r>
          </a:p>
          <a:p>
            <a:pPr marL="521208" indent="-457200">
              <a:buAutoNum type="arabicPeriod"/>
            </a:pPr>
            <a:r>
              <a:rPr lang="th-TH" sz="4800" b="1" dirty="0" smtClean="0"/>
              <a:t> ผู้จัดการ</a:t>
            </a:r>
            <a:r>
              <a:rPr lang="th-TH" sz="4800" b="1" dirty="0"/>
              <a:t>ตำบล</a:t>
            </a:r>
          </a:p>
          <a:p>
            <a:pPr marL="521208" indent="-457200">
              <a:buAutoNum type="arabicPeriod"/>
            </a:pPr>
            <a:r>
              <a:rPr lang="th-TH" sz="4800" b="1" dirty="0" smtClean="0"/>
              <a:t> ผู้ปฏิบัติงาน</a:t>
            </a:r>
            <a:endParaRPr lang="th-TH" sz="4800" b="1" dirty="0"/>
          </a:p>
          <a:p>
            <a:pPr marL="109728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81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cs typeface="+mn-cs"/>
              </a:rPr>
              <a:t>กระบวนการทำงาน</a:t>
            </a:r>
            <a:endParaRPr lang="th-TH" sz="6000" b="1" dirty="0"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th-TH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419872" y="2348880"/>
            <a:ext cx="19442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ผู้จัดการระบบ</a:t>
            </a:r>
            <a:endParaRPr lang="th-TH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419872" y="3400449"/>
            <a:ext cx="1944216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ผู้ตรวจสอบ</a:t>
            </a:r>
            <a:endParaRPr lang="th-TH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426743" y="4443570"/>
            <a:ext cx="1944216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ผู้จัดการตำบล</a:t>
            </a:r>
            <a:endParaRPr lang="th-TH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453497" y="5643526"/>
            <a:ext cx="1944216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ผู้ปฏิบัติงาน</a:t>
            </a:r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>
            <a:off x="5422913" y="270892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372200" y="2708920"/>
            <a:ext cx="2088232" cy="1004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สร้างผู้ตรวจสอบ</a:t>
            </a:r>
            <a:endParaRPr lang="th-TH" dirty="0"/>
          </a:p>
        </p:txBody>
      </p:sp>
      <p:sp>
        <p:nvSpPr>
          <p:cNvPr id="11" name="ลูกศรขวา 10"/>
          <p:cNvSpPr/>
          <p:nvPr/>
        </p:nvSpPr>
        <p:spPr>
          <a:xfrm rot="10800000">
            <a:off x="5422913" y="3483285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 rot="10800000">
            <a:off x="2483767" y="3569860"/>
            <a:ext cx="792088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45764" y="3569860"/>
            <a:ext cx="2088232" cy="1004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สร้างผู้จัดการตำบล</a:t>
            </a:r>
            <a:endParaRPr lang="th-TH" dirty="0"/>
          </a:p>
        </p:txBody>
      </p:sp>
      <p:sp>
        <p:nvSpPr>
          <p:cNvPr id="14" name="ลูกศรขวา 13"/>
          <p:cNvSpPr/>
          <p:nvPr/>
        </p:nvSpPr>
        <p:spPr>
          <a:xfrm>
            <a:off x="2483767" y="4430800"/>
            <a:ext cx="792088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ขวา 18"/>
          <p:cNvSpPr/>
          <p:nvPr/>
        </p:nvSpPr>
        <p:spPr>
          <a:xfrm>
            <a:off x="5494921" y="4941168"/>
            <a:ext cx="79208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6444208" y="4941168"/>
            <a:ext cx="2088232" cy="1004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สร้างผู้ปฏิบัติงาน</a:t>
            </a:r>
            <a:endParaRPr lang="th-TH" dirty="0"/>
          </a:p>
        </p:txBody>
      </p:sp>
      <p:sp>
        <p:nvSpPr>
          <p:cNvPr id="21" name="ลูกศรขวา 20"/>
          <p:cNvSpPr/>
          <p:nvPr/>
        </p:nvSpPr>
        <p:spPr>
          <a:xfrm rot="10800000">
            <a:off x="5494921" y="5715533"/>
            <a:ext cx="79208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0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cs typeface="+mn-cs"/>
              </a:rPr>
              <a:t>กระบวนการตรวจสอบ</a:t>
            </a:r>
            <a:endParaRPr lang="th-TH" sz="6000" b="1" dirty="0"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th-TH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466947" y="2276872"/>
            <a:ext cx="1944216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ผู้ตรวจสอบ</a:t>
            </a:r>
            <a:endParaRPr lang="th-TH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426743" y="3854736"/>
            <a:ext cx="1944216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ผู้จัดการตำบล</a:t>
            </a:r>
            <a:endParaRPr lang="th-TH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441310" y="5373216"/>
            <a:ext cx="1944216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ผู้ปฏิบัติงาน</a:t>
            </a:r>
            <a:endParaRPr lang="th-TH" dirty="0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084168" y="2406225"/>
            <a:ext cx="2520280" cy="15465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เอกสารถูกต้อง</a:t>
            </a:r>
            <a:endParaRPr lang="th-TH" dirty="0"/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6156176" y="4072338"/>
            <a:ext cx="2448272" cy="2020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ส่งงาน</a:t>
            </a:r>
          </a:p>
          <a:p>
            <a:pPr marL="514350" indent="-514350">
              <a:buAutoNum type="arabicPeriod"/>
            </a:pPr>
            <a:r>
              <a:rPr lang="th-TH" sz="2000" dirty="0" smtClean="0"/>
              <a:t>ตารางเวลา</a:t>
            </a:r>
          </a:p>
          <a:p>
            <a:pPr marL="514350" indent="-514350">
              <a:buAutoNum type="arabicPeriod"/>
            </a:pPr>
            <a:r>
              <a:rPr lang="th-TH" sz="2000" dirty="0" smtClean="0"/>
              <a:t>บันทึกการปฏิบัติงาน</a:t>
            </a:r>
          </a:p>
          <a:p>
            <a:pPr marL="514350" indent="-514350">
              <a:buAutoNum type="arabicPeriod"/>
            </a:pPr>
            <a:r>
              <a:rPr lang="th-TH" sz="2000" dirty="0" smtClean="0"/>
              <a:t>เอกสารเบิกเงิน</a:t>
            </a:r>
          </a:p>
          <a:p>
            <a:pPr marL="514350" indent="-514350">
              <a:buAutoNum type="arabicPeriod"/>
            </a:pPr>
            <a:r>
              <a:rPr lang="th-TH" sz="2000" dirty="0" smtClean="0"/>
              <a:t>สำเนาบัตรประชาชน</a:t>
            </a:r>
            <a:endParaRPr lang="th-TH" sz="2000" dirty="0"/>
          </a:p>
        </p:txBody>
      </p:sp>
      <p:sp>
        <p:nvSpPr>
          <p:cNvPr id="10" name="ลูกศรขวา 9"/>
          <p:cNvSpPr/>
          <p:nvPr/>
        </p:nvSpPr>
        <p:spPr>
          <a:xfrm>
            <a:off x="5508104" y="5643526"/>
            <a:ext cx="576064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วา 17"/>
          <p:cNvSpPr/>
          <p:nvPr/>
        </p:nvSpPr>
        <p:spPr>
          <a:xfrm rot="10800000">
            <a:off x="5508104" y="4232401"/>
            <a:ext cx="576064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ขวา 21"/>
          <p:cNvSpPr/>
          <p:nvPr/>
        </p:nvSpPr>
        <p:spPr>
          <a:xfrm>
            <a:off x="5447433" y="3741697"/>
            <a:ext cx="576064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ขวา 22"/>
          <p:cNvSpPr/>
          <p:nvPr/>
        </p:nvSpPr>
        <p:spPr>
          <a:xfrm rot="10800000">
            <a:off x="5458917" y="2520039"/>
            <a:ext cx="576064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 rot="10800000">
            <a:off x="2699792" y="4232402"/>
            <a:ext cx="576064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ขวา 24"/>
          <p:cNvSpPr/>
          <p:nvPr/>
        </p:nvSpPr>
        <p:spPr>
          <a:xfrm>
            <a:off x="2715378" y="5409780"/>
            <a:ext cx="576064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1187624" y="4186711"/>
            <a:ext cx="1393548" cy="15465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เอกสารส่งคืน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1187624" y="2195152"/>
            <a:ext cx="1393548" cy="15465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เอกสารส่งคืน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8" name="ลูกศรขวา 27"/>
          <p:cNvSpPr/>
          <p:nvPr/>
        </p:nvSpPr>
        <p:spPr>
          <a:xfrm rot="10800000">
            <a:off x="2699791" y="2520038"/>
            <a:ext cx="576064" cy="2337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11560" y="2587336"/>
            <a:ext cx="504056" cy="991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611560" y="2686487"/>
            <a:ext cx="144016" cy="33395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ขวา 29"/>
          <p:cNvSpPr/>
          <p:nvPr/>
        </p:nvSpPr>
        <p:spPr>
          <a:xfrm>
            <a:off x="611560" y="5859550"/>
            <a:ext cx="2679882" cy="2337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3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cs typeface="+mn-cs"/>
              </a:rPr>
              <a:t>ผู้ปฏิบัติงาน</a:t>
            </a:r>
            <a:endParaRPr lang="th-TH" sz="6000" b="1" dirty="0">
              <a:cs typeface="+mn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162286" y="3188356"/>
            <a:ext cx="1944216" cy="8640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ผู้จัดการตำบล</a:t>
            </a:r>
            <a:endParaRPr lang="th-TH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203848" y="4581127"/>
            <a:ext cx="1944216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ผู้ปฏิบัติงาน</a:t>
            </a:r>
            <a:endParaRPr lang="th-TH" dirty="0"/>
          </a:p>
        </p:txBody>
      </p:sp>
      <p:sp>
        <p:nvSpPr>
          <p:cNvPr id="10" name="ลูกศรขวา 9"/>
          <p:cNvSpPr/>
          <p:nvPr/>
        </p:nvSpPr>
        <p:spPr>
          <a:xfrm>
            <a:off x="5324709" y="5720158"/>
            <a:ext cx="576064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วา 17"/>
          <p:cNvSpPr/>
          <p:nvPr/>
        </p:nvSpPr>
        <p:spPr>
          <a:xfrm rot="10800000">
            <a:off x="5261247" y="3503531"/>
            <a:ext cx="576064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 rot="10800000">
            <a:off x="2665877" y="3475878"/>
            <a:ext cx="406652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1187624" y="3119844"/>
            <a:ext cx="1393548" cy="945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เอกสารส่งคืน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11560" y="3573016"/>
            <a:ext cx="504056" cy="991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611560" y="3592750"/>
            <a:ext cx="144016" cy="24332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ขวา 29"/>
          <p:cNvSpPr/>
          <p:nvPr/>
        </p:nvSpPr>
        <p:spPr>
          <a:xfrm>
            <a:off x="611560" y="5859550"/>
            <a:ext cx="2257643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ตัวแทนเนื้อหา 20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7" t="50902" r="41524" b="45668"/>
          <a:stretch/>
        </p:blipFill>
        <p:spPr bwMode="auto">
          <a:xfrm>
            <a:off x="6126944" y="5682791"/>
            <a:ext cx="1122300" cy="308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ลูกศรขวา 30"/>
          <p:cNvSpPr/>
          <p:nvPr/>
        </p:nvSpPr>
        <p:spPr>
          <a:xfrm rot="16200000">
            <a:off x="5723466" y="4644275"/>
            <a:ext cx="1656185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7372008" y="3348384"/>
            <a:ext cx="1459535" cy="413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ส่งงานแล้ว</a:t>
            </a: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7397499" y="5586844"/>
            <a:ext cx="1459535" cy="4134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ยังไม่ส่งงาน</a:t>
            </a: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3446187" y="5696411"/>
            <a:ext cx="1459535" cy="413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เลือกวันที่ส่ง</a:t>
            </a:r>
          </a:p>
        </p:txBody>
      </p:sp>
      <p:sp>
        <p:nvSpPr>
          <p:cNvPr id="35" name="ลูกศรขวา 34"/>
          <p:cNvSpPr/>
          <p:nvPr/>
        </p:nvSpPr>
        <p:spPr>
          <a:xfrm rot="5400000">
            <a:off x="3990378" y="5380766"/>
            <a:ext cx="288032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6" name="รูปภาพ 35"/>
          <p:cNvPicPr/>
          <p:nvPr/>
        </p:nvPicPr>
        <p:blipFill rotWithShape="1">
          <a:blip r:embed="rId3"/>
          <a:srcRect l="39073" t="51555" r="52990" b="43502"/>
          <a:stretch/>
        </p:blipFill>
        <p:spPr bwMode="auto">
          <a:xfrm>
            <a:off x="6006468" y="3400893"/>
            <a:ext cx="1019101" cy="358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รูปภาพ 36"/>
          <p:cNvPicPr/>
          <p:nvPr/>
        </p:nvPicPr>
        <p:blipFill rotWithShape="1">
          <a:blip r:embed="rId3"/>
          <a:srcRect l="49550" t="35018" r="42531" b="57040"/>
          <a:stretch/>
        </p:blipFill>
        <p:spPr bwMode="auto">
          <a:xfrm>
            <a:off x="1302840" y="2348880"/>
            <a:ext cx="1163116" cy="581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ลูกศรขวา 37"/>
          <p:cNvSpPr/>
          <p:nvPr/>
        </p:nvSpPr>
        <p:spPr>
          <a:xfrm rot="16200000">
            <a:off x="3933301" y="2790203"/>
            <a:ext cx="396312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5109706" y="2225970"/>
            <a:ext cx="3422734" cy="4134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รอการตรวจสอบจากผู้ตรวจสอบ</a:t>
            </a:r>
          </a:p>
        </p:txBody>
      </p:sp>
      <p:pic>
        <p:nvPicPr>
          <p:cNvPr id="40" name="รูปภาพ 39"/>
          <p:cNvPicPr/>
          <p:nvPr/>
        </p:nvPicPr>
        <p:blipFill rotWithShape="1">
          <a:blip r:embed="rId3"/>
          <a:srcRect l="39193" t="35380" r="53091" b="59747"/>
          <a:stretch/>
        </p:blipFill>
        <p:spPr bwMode="auto">
          <a:xfrm>
            <a:off x="3516752" y="2252776"/>
            <a:ext cx="1229409" cy="402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91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cs typeface="+mn-cs"/>
              </a:rPr>
              <a:t>ตัวอย่างสถานะ</a:t>
            </a:r>
            <a:endParaRPr lang="th-TH" sz="6000" b="1" dirty="0"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/>
          <p:nvPr/>
        </p:nvPicPr>
        <p:blipFill rotWithShape="1">
          <a:blip r:embed="rId2"/>
          <a:srcRect t="6499" b="34837"/>
          <a:stretch/>
        </p:blipFill>
        <p:spPr bwMode="auto">
          <a:xfrm>
            <a:off x="539552" y="2276872"/>
            <a:ext cx="8136904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8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6231" y="548680"/>
            <a:ext cx="8229600" cy="10668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cs typeface="+mn-cs"/>
              </a:rPr>
              <a:t>ผู้จัดการตำบล</a:t>
            </a:r>
            <a:endParaRPr lang="th-TH" sz="6000" b="1" dirty="0">
              <a:cs typeface="+mn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612654" y="4253844"/>
            <a:ext cx="1510397" cy="8640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ผู้จัดการตำบล</a:t>
            </a:r>
            <a:endParaRPr lang="th-TH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563886" y="5476991"/>
            <a:ext cx="1545820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ผู้ปฏิบัติงาน</a:t>
            </a:r>
            <a:endParaRPr lang="th-TH" dirty="0"/>
          </a:p>
        </p:txBody>
      </p:sp>
      <p:sp>
        <p:nvSpPr>
          <p:cNvPr id="10" name="ลูกศรขวา 9"/>
          <p:cNvSpPr/>
          <p:nvPr/>
        </p:nvSpPr>
        <p:spPr>
          <a:xfrm>
            <a:off x="5324709" y="5720158"/>
            <a:ext cx="576064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วา 17"/>
          <p:cNvSpPr/>
          <p:nvPr/>
        </p:nvSpPr>
        <p:spPr>
          <a:xfrm rot="10800000">
            <a:off x="5261247" y="4576977"/>
            <a:ext cx="576064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 rot="10800000">
            <a:off x="2610903" y="4576977"/>
            <a:ext cx="952983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1115616" y="4220942"/>
            <a:ext cx="1393548" cy="945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เอกสารส่งคืน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11560" y="2543131"/>
            <a:ext cx="504056" cy="991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611560" y="2592706"/>
            <a:ext cx="126014" cy="34332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ขวา 29"/>
          <p:cNvSpPr/>
          <p:nvPr/>
        </p:nvSpPr>
        <p:spPr>
          <a:xfrm>
            <a:off x="611560" y="5859550"/>
            <a:ext cx="2880320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ตัวแทนเนื้อหา 20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7" t="50902" r="41524" b="45668"/>
          <a:stretch/>
        </p:blipFill>
        <p:spPr bwMode="auto">
          <a:xfrm>
            <a:off x="6126944" y="5682791"/>
            <a:ext cx="1122300" cy="308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ลูกศรขวา 30"/>
          <p:cNvSpPr/>
          <p:nvPr/>
        </p:nvSpPr>
        <p:spPr>
          <a:xfrm rot="16200000">
            <a:off x="6227522" y="5148331"/>
            <a:ext cx="648073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7236296" y="4504835"/>
            <a:ext cx="1459535" cy="413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ส่งงานแล้ว</a:t>
            </a: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7397499" y="5586844"/>
            <a:ext cx="1459535" cy="4134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ยังไม่ส่งงาน</a:t>
            </a:r>
          </a:p>
        </p:txBody>
      </p:sp>
      <p:pic>
        <p:nvPicPr>
          <p:cNvPr id="36" name="รูปภาพ 35"/>
          <p:cNvPicPr/>
          <p:nvPr/>
        </p:nvPicPr>
        <p:blipFill rotWithShape="1">
          <a:blip r:embed="rId3"/>
          <a:srcRect l="39073" t="51555" r="52990" b="43502"/>
          <a:stretch/>
        </p:blipFill>
        <p:spPr bwMode="auto">
          <a:xfrm>
            <a:off x="6042007" y="4532127"/>
            <a:ext cx="1019101" cy="358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รูปภาพ 36"/>
          <p:cNvPicPr/>
          <p:nvPr/>
        </p:nvPicPr>
        <p:blipFill rotWithShape="1">
          <a:blip r:embed="rId3"/>
          <a:srcRect l="49550" t="35018" r="42531" b="57040"/>
          <a:stretch/>
        </p:blipFill>
        <p:spPr bwMode="auto">
          <a:xfrm>
            <a:off x="1230832" y="3524901"/>
            <a:ext cx="1163116" cy="581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ลูกศรขวา 37"/>
          <p:cNvSpPr/>
          <p:nvPr/>
        </p:nvSpPr>
        <p:spPr>
          <a:xfrm rot="16200000">
            <a:off x="3923893" y="3669407"/>
            <a:ext cx="758544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5231211" y="2905454"/>
            <a:ext cx="3422734" cy="4134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รอการตรวจสอบจากผู้ตรวจสอบ</a:t>
            </a:r>
          </a:p>
        </p:txBody>
      </p:sp>
      <p:pic>
        <p:nvPicPr>
          <p:cNvPr id="40" name="รูปภาพ 39"/>
          <p:cNvPicPr/>
          <p:nvPr/>
        </p:nvPicPr>
        <p:blipFill rotWithShape="1">
          <a:blip r:embed="rId3"/>
          <a:srcRect l="39193" t="35380" r="53091" b="59747"/>
          <a:stretch/>
        </p:blipFill>
        <p:spPr bwMode="auto">
          <a:xfrm>
            <a:off x="3688460" y="2905454"/>
            <a:ext cx="1229409" cy="402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ลูกศรขวา 24"/>
          <p:cNvSpPr/>
          <p:nvPr/>
        </p:nvSpPr>
        <p:spPr>
          <a:xfrm rot="16200000">
            <a:off x="1635743" y="3174948"/>
            <a:ext cx="406652" cy="2337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1142295" y="2119800"/>
            <a:ext cx="1393548" cy="945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รายการแก้ไข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3" name="รูปภาพ 42"/>
          <p:cNvPicPr/>
          <p:nvPr/>
        </p:nvPicPr>
        <p:blipFill rotWithShape="1">
          <a:blip r:embed="rId4"/>
          <a:srcRect l="61326" t="86281" r="35526" b="10650"/>
          <a:stretch/>
        </p:blipFill>
        <p:spPr bwMode="auto">
          <a:xfrm>
            <a:off x="2592403" y="4080104"/>
            <a:ext cx="980265" cy="514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รูปภาพ 43"/>
          <p:cNvPicPr/>
          <p:nvPr/>
        </p:nvPicPr>
        <p:blipFill rotWithShape="1">
          <a:blip r:embed="rId4"/>
          <a:srcRect l="64373" t="86643" r="31870" b="11010"/>
          <a:stretch/>
        </p:blipFill>
        <p:spPr bwMode="auto">
          <a:xfrm>
            <a:off x="4622158" y="3637767"/>
            <a:ext cx="1135592" cy="367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ลูกศรขวา 44"/>
          <p:cNvSpPr/>
          <p:nvPr/>
        </p:nvSpPr>
        <p:spPr>
          <a:xfrm rot="16200000">
            <a:off x="4137653" y="2594209"/>
            <a:ext cx="238344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ี่เหลี่ยมผืนผ้ามุมมน 46"/>
          <p:cNvSpPr/>
          <p:nvPr/>
        </p:nvSpPr>
        <p:spPr>
          <a:xfrm>
            <a:off x="3549211" y="1988840"/>
            <a:ext cx="1415227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ผู้ตรวจสอบ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54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ตัวอย่างการส่งคืน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/>
          <p:nvPr/>
        </p:nvPicPr>
        <p:blipFill rotWithShape="1">
          <a:blip r:embed="rId2"/>
          <a:srcRect t="5860" r="579" b="8129"/>
          <a:stretch/>
        </p:blipFill>
        <p:spPr bwMode="auto">
          <a:xfrm>
            <a:off x="467544" y="2204864"/>
            <a:ext cx="8208912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5" t="9452" r="37583" b="58790"/>
          <a:stretch/>
        </p:blipFill>
        <p:spPr bwMode="auto">
          <a:xfrm>
            <a:off x="5673089" y="3760222"/>
            <a:ext cx="1475105" cy="1023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114"/>
          <p:cNvSpPr txBox="1"/>
          <p:nvPr/>
        </p:nvSpPr>
        <p:spPr>
          <a:xfrm>
            <a:off x="3009899" y="4008507"/>
            <a:ext cx="1857375" cy="617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400">
                <a:effectLst/>
                <a:ea typeface="Calibri"/>
                <a:cs typeface="Cordia New"/>
              </a:rPr>
              <a:t>กรุณาระบุข้อผิดพลาด</a:t>
            </a:r>
            <a:r>
              <a:rPr lang="th-TH" sz="1100">
                <a:effectLst/>
                <a:ea typeface="Calibri"/>
                <a:cs typeface="Cordia New"/>
              </a:rPr>
              <a:t> </a:t>
            </a:r>
            <a:r>
              <a:rPr lang="th-TH" sz="1400">
                <a:effectLst/>
                <a:ea typeface="Calibri"/>
                <a:cs typeface="Cordia New"/>
              </a:rPr>
              <a:t>และกดบันทึก</a:t>
            </a:r>
            <a:endParaRPr lang="en-US" sz="1100">
              <a:effectLst/>
              <a:ea typeface="Calibri"/>
              <a:cs typeface="Cordia New"/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4867274" y="4008507"/>
            <a:ext cx="2050415" cy="61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6231" y="548680"/>
            <a:ext cx="8229600" cy="10668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cs typeface="+mn-cs"/>
              </a:rPr>
              <a:t>ผู้จัดการตำบล</a:t>
            </a:r>
            <a:endParaRPr lang="th-TH" sz="6000" b="1" dirty="0">
              <a:cs typeface="+mn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612654" y="4253844"/>
            <a:ext cx="1510397" cy="8640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ผู้จัดการตำบล</a:t>
            </a:r>
            <a:endParaRPr lang="th-TH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563886" y="5586844"/>
            <a:ext cx="1545820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ผู้ปฏิบัติงาน</a:t>
            </a:r>
            <a:endParaRPr lang="th-TH" dirty="0"/>
          </a:p>
        </p:txBody>
      </p:sp>
      <p:sp>
        <p:nvSpPr>
          <p:cNvPr id="10" name="ลูกศรขวา 9"/>
          <p:cNvSpPr/>
          <p:nvPr/>
        </p:nvSpPr>
        <p:spPr>
          <a:xfrm>
            <a:off x="5324709" y="5720158"/>
            <a:ext cx="576064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วา 17"/>
          <p:cNvSpPr/>
          <p:nvPr/>
        </p:nvSpPr>
        <p:spPr>
          <a:xfrm rot="10800000">
            <a:off x="5261247" y="4576977"/>
            <a:ext cx="576064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1257511" y="1696467"/>
            <a:ext cx="1393548" cy="945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เอกสารส่งคืน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11560" y="2165721"/>
            <a:ext cx="504056" cy="991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611560" y="2240868"/>
            <a:ext cx="126014" cy="37851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ขวา 29"/>
          <p:cNvSpPr/>
          <p:nvPr/>
        </p:nvSpPr>
        <p:spPr>
          <a:xfrm>
            <a:off x="611560" y="5859550"/>
            <a:ext cx="2880320" cy="2337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ตัวแทนเนื้อหา 20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7" t="50902" r="41524" b="45668"/>
          <a:stretch/>
        </p:blipFill>
        <p:spPr bwMode="auto">
          <a:xfrm>
            <a:off x="6126944" y="5682791"/>
            <a:ext cx="1122300" cy="308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ลูกศรขวา 30"/>
          <p:cNvSpPr/>
          <p:nvPr/>
        </p:nvSpPr>
        <p:spPr>
          <a:xfrm rot="16200000">
            <a:off x="6227522" y="5148331"/>
            <a:ext cx="648073" cy="2337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7236296" y="4504835"/>
            <a:ext cx="1459535" cy="413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ส่งงานแล้ว</a:t>
            </a: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7397499" y="5586844"/>
            <a:ext cx="1459535" cy="4134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ยังไม่ส่งงาน</a:t>
            </a:r>
          </a:p>
        </p:txBody>
      </p:sp>
      <p:pic>
        <p:nvPicPr>
          <p:cNvPr id="36" name="รูปภาพ 35"/>
          <p:cNvPicPr/>
          <p:nvPr/>
        </p:nvPicPr>
        <p:blipFill rotWithShape="1">
          <a:blip r:embed="rId4"/>
          <a:srcRect l="39073" t="51555" r="52990" b="43502"/>
          <a:stretch/>
        </p:blipFill>
        <p:spPr bwMode="auto">
          <a:xfrm>
            <a:off x="6042007" y="4532127"/>
            <a:ext cx="1019101" cy="358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รูปภาพ 36"/>
          <p:cNvPicPr/>
          <p:nvPr/>
        </p:nvPicPr>
        <p:blipFill rotWithShape="1">
          <a:blip r:embed="rId4"/>
          <a:srcRect l="49550" t="35018" r="42531" b="57040"/>
          <a:stretch/>
        </p:blipFill>
        <p:spPr bwMode="auto">
          <a:xfrm>
            <a:off x="1444163" y="2905454"/>
            <a:ext cx="1163116" cy="581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ลูกศรขวา 37"/>
          <p:cNvSpPr/>
          <p:nvPr/>
        </p:nvSpPr>
        <p:spPr>
          <a:xfrm rot="16200000">
            <a:off x="3923893" y="3669407"/>
            <a:ext cx="758544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5231211" y="2905454"/>
            <a:ext cx="3422734" cy="4134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รอการตรวจสอบจากผู้ตรวจสอบ</a:t>
            </a:r>
          </a:p>
        </p:txBody>
      </p:sp>
      <p:pic>
        <p:nvPicPr>
          <p:cNvPr id="40" name="รูปภาพ 39"/>
          <p:cNvPicPr/>
          <p:nvPr/>
        </p:nvPicPr>
        <p:blipFill rotWithShape="1">
          <a:blip r:embed="rId4"/>
          <a:srcRect l="39193" t="35380" r="53091" b="59747"/>
          <a:stretch/>
        </p:blipFill>
        <p:spPr bwMode="auto">
          <a:xfrm>
            <a:off x="3688460" y="2905454"/>
            <a:ext cx="1229409" cy="402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ลูกศรขวา 24"/>
          <p:cNvSpPr/>
          <p:nvPr/>
        </p:nvSpPr>
        <p:spPr>
          <a:xfrm rot="10800000">
            <a:off x="2861797" y="2052501"/>
            <a:ext cx="406652" cy="2337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1328947" y="3789040"/>
            <a:ext cx="1393548" cy="945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รายการแก้ไข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5" name="ลูกศรขวา 44"/>
          <p:cNvSpPr/>
          <p:nvPr/>
        </p:nvSpPr>
        <p:spPr>
          <a:xfrm rot="16200000">
            <a:off x="4137653" y="2594209"/>
            <a:ext cx="238344" cy="2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ี่เหลี่ยมผืนผ้ามุมมน 46"/>
          <p:cNvSpPr/>
          <p:nvPr/>
        </p:nvSpPr>
        <p:spPr>
          <a:xfrm>
            <a:off x="3549211" y="1988840"/>
            <a:ext cx="1415227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ผู้ตรวจสอบ</a:t>
            </a:r>
            <a:endParaRPr lang="th-TH" dirty="0"/>
          </a:p>
        </p:txBody>
      </p:sp>
      <p:sp>
        <p:nvSpPr>
          <p:cNvPr id="28" name="ลูกศรขวา 27"/>
          <p:cNvSpPr/>
          <p:nvPr/>
        </p:nvSpPr>
        <p:spPr>
          <a:xfrm rot="5400000">
            <a:off x="1839545" y="2713382"/>
            <a:ext cx="190604" cy="2337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ลูกศรขวา 33"/>
          <p:cNvSpPr/>
          <p:nvPr/>
        </p:nvSpPr>
        <p:spPr>
          <a:xfrm rot="5400000">
            <a:off x="1839545" y="3504857"/>
            <a:ext cx="190604" cy="2337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2" t="86204" r="15313" b="10000"/>
          <a:stretch/>
        </p:blipFill>
        <p:spPr bwMode="auto">
          <a:xfrm>
            <a:off x="4994320" y="1412776"/>
            <a:ext cx="1304924" cy="39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สี่เหลี่ยมผืนผ้ามุมมน 45"/>
          <p:cNvSpPr/>
          <p:nvPr/>
        </p:nvSpPr>
        <p:spPr>
          <a:xfrm>
            <a:off x="6434685" y="1988840"/>
            <a:ext cx="2597626" cy="413472"/>
          </a:xfrm>
          <a:prstGeom prst="roundRect">
            <a:avLst/>
          </a:prstGeom>
          <a:solidFill>
            <a:srgbClr val="3216D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เสร็จสิ้นกระบวนการ</a:t>
            </a:r>
          </a:p>
        </p:txBody>
      </p:sp>
      <p:pic>
        <p:nvPicPr>
          <p:cNvPr id="48" name="รูปภาพ 47"/>
          <p:cNvPicPr/>
          <p:nvPr/>
        </p:nvPicPr>
        <p:blipFill rotWithShape="1">
          <a:blip r:embed="rId6"/>
          <a:srcRect l="51579" t="37003" r="41009" b="57401"/>
          <a:stretch/>
        </p:blipFill>
        <p:spPr bwMode="auto">
          <a:xfrm>
            <a:off x="5335063" y="2001717"/>
            <a:ext cx="1004495" cy="406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ลูกศรขวา 48"/>
          <p:cNvSpPr/>
          <p:nvPr/>
        </p:nvSpPr>
        <p:spPr>
          <a:xfrm>
            <a:off x="5042066" y="2078703"/>
            <a:ext cx="266926" cy="2337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0" name="รูปภาพ 49"/>
          <p:cNvPicPr/>
          <p:nvPr/>
        </p:nvPicPr>
        <p:blipFill rotWithShape="1">
          <a:blip r:embed="rId7"/>
          <a:srcRect l="61326" t="86281" r="35526" b="10650"/>
          <a:stretch/>
        </p:blipFill>
        <p:spPr bwMode="auto">
          <a:xfrm>
            <a:off x="2778317" y="1608038"/>
            <a:ext cx="713564" cy="380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4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ในเมือง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ในเมือง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</TotalTime>
  <Words>250</Words>
  <Application>Microsoft Office PowerPoint</Application>
  <PresentationFormat>นำเสนอทางหน้าจอ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ในเมือง</vt:lpstr>
      <vt:lpstr>ระบบติดตามการดำเนินงาน U2T</vt:lpstr>
      <vt:lpstr>ระดับการเข้าใช้งาน</vt:lpstr>
      <vt:lpstr>กระบวนการทำงาน</vt:lpstr>
      <vt:lpstr>กระบวนการตรวจสอบ</vt:lpstr>
      <vt:lpstr>ผู้ปฏิบัติงาน</vt:lpstr>
      <vt:lpstr>ตัวอย่างสถานะ</vt:lpstr>
      <vt:lpstr>ผู้จัดการตำบล</vt:lpstr>
      <vt:lpstr>ตัวอย่างการส่งคืน</vt:lpstr>
      <vt:lpstr>ผู้จัดการตำบล</vt:lpstr>
      <vt:lpstr>ดาวน์โหลดแอพ</vt:lpstr>
      <vt:lpstr>ตั้งค่าการใช้งาน iOS</vt:lpstr>
      <vt:lpstr>ตั้งค่าการใช้งาน iOS</vt:lpstr>
      <vt:lpstr>ตั้งค่าการใช้งาน iOS</vt:lpstr>
      <vt:lpstr>ตั้งค่าการใช้งาน 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ระบบติดตามการดำเนินงาน U2T</dc:title>
  <dc:creator>AR1608</dc:creator>
  <cp:lastModifiedBy>Samart</cp:lastModifiedBy>
  <cp:revision>15</cp:revision>
  <dcterms:created xsi:type="dcterms:W3CDTF">2021-08-09T01:54:28Z</dcterms:created>
  <dcterms:modified xsi:type="dcterms:W3CDTF">2021-08-09T05:45:51Z</dcterms:modified>
</cp:coreProperties>
</file>